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6" r:id="rId3"/>
    <p:sldId id="257" r:id="rId4"/>
    <p:sldId id="259" r:id="rId5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4"/>
    <p:restoredTop sz="95903"/>
  </p:normalViewPr>
  <p:slideViewPr>
    <p:cSldViewPr snapToGrid="0" snapToObjects="1">
      <p:cViewPr varScale="1">
        <p:scale>
          <a:sx n="58" d="100"/>
          <a:sy n="58" d="100"/>
        </p:scale>
        <p:origin x="6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FD5B6A8-C982-A04A-A558-564B4711D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0EC68D-2DD8-4C41-8CFC-29663C44E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6410" y="3680640"/>
            <a:ext cx="21194354" cy="2051436"/>
          </a:xfrm>
        </p:spPr>
        <p:txBody>
          <a:bodyPr anchor="b">
            <a:noAutofit/>
          </a:bodyPr>
          <a:lstStyle>
            <a:lvl1pPr algn="ctr">
              <a:defRPr sz="1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BE2ED35-1689-9E45-A53B-67CFBCFE5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2703" y="7155830"/>
            <a:ext cx="15841769" cy="205143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400" b="1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E11DD8-539E-D946-A974-AC243410A2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04073" y="11351213"/>
            <a:ext cx="4999370" cy="2083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CDDEE4-0E0A-BA46-95E9-367B8C0719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7401" y="11581381"/>
            <a:ext cx="6617799" cy="155713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A94FB2F-0125-D649-8D12-67FB7FD3CC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292317" y="9696977"/>
            <a:ext cx="3397457" cy="439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7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ACA9E91-FF7A-8342-963E-E6D9C3C65B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-47297"/>
            <a:ext cx="24384000" cy="193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F74A23-E5EB-7045-A133-21FE319DD5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29417" y="572494"/>
            <a:ext cx="3366462" cy="792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37B557-0513-314A-AC3B-A42ECAAE75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296939" y="-9198"/>
            <a:ext cx="1491674" cy="19304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1E0DAB-77D9-7C42-B86C-988CF60712B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876499" y="354788"/>
            <a:ext cx="3232872" cy="10776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A6CD3D7-4D08-1043-B56D-DBA0EAE3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58" y="552922"/>
            <a:ext cx="13775636" cy="897827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00285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4A2162-90D0-6242-98E2-480885960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58" y="2820667"/>
            <a:ext cx="22811459" cy="9533259"/>
          </a:xfrm>
        </p:spPr>
        <p:txBody>
          <a:bodyPr>
            <a:noAutofit/>
          </a:bodyPr>
          <a:lstStyle>
            <a:lvl1pPr>
              <a:defRPr sz="4800">
                <a:solidFill>
                  <a:srgbClr val="002856"/>
                </a:solidFill>
              </a:defRPr>
            </a:lvl1pPr>
            <a:lvl2pPr>
              <a:defRPr sz="4400">
                <a:solidFill>
                  <a:srgbClr val="002856"/>
                </a:solidFill>
              </a:defRPr>
            </a:lvl2pPr>
            <a:lvl3pPr>
              <a:defRPr sz="3600">
                <a:solidFill>
                  <a:srgbClr val="002856"/>
                </a:solidFill>
              </a:defRPr>
            </a:lvl3pPr>
            <a:lvl4pPr>
              <a:defRPr sz="3200">
                <a:solidFill>
                  <a:srgbClr val="002856"/>
                </a:solidFill>
              </a:defRPr>
            </a:lvl4pPr>
            <a:lvl5pPr>
              <a:defRPr sz="3200">
                <a:solidFill>
                  <a:srgbClr val="0028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0AA7B03-496C-0347-959D-BAAD23B0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7860" y="12671829"/>
            <a:ext cx="5487114" cy="730250"/>
          </a:xfrm>
        </p:spPr>
        <p:txBody>
          <a:bodyPr>
            <a:noAutofit/>
          </a:bodyPr>
          <a:lstStyle>
            <a:lvl1pPr>
              <a:defRPr>
                <a:solidFill>
                  <a:srgbClr val="002856"/>
                </a:solidFill>
              </a:defRPr>
            </a:lvl1pPr>
          </a:lstStyle>
          <a:p>
            <a:fld id="{25626BDA-0F00-C54B-A135-86532C52F96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BE31D0E-5B32-D641-8EDC-DE3BA778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252" y="12712701"/>
            <a:ext cx="8230672" cy="730250"/>
          </a:xfrm>
        </p:spPr>
        <p:txBody>
          <a:bodyPr>
            <a:noAutofit/>
          </a:bodyPr>
          <a:lstStyle>
            <a:lvl1pPr>
              <a:defRPr>
                <a:solidFill>
                  <a:srgbClr val="002856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1045403-8E8F-7149-83EE-4BD929C19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112202" y="12712701"/>
            <a:ext cx="5487114" cy="730250"/>
          </a:xfrm>
        </p:spPr>
        <p:txBody>
          <a:bodyPr>
            <a:noAutofit/>
          </a:bodyPr>
          <a:lstStyle>
            <a:lvl1pPr>
              <a:defRPr>
                <a:solidFill>
                  <a:srgbClr val="002856"/>
                </a:solidFill>
              </a:defRPr>
            </a:lvl1pPr>
          </a:lstStyle>
          <a:p>
            <a:fld id="{25E421DB-A7EE-A741-ABFF-DBD0A6CD84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5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CD40-DA5D-404F-A68F-FF666F33057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F525-378A-BC42-B30B-8F73F0DE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5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CD40-DA5D-404F-A68F-FF666F33057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F525-378A-BC42-B30B-8F73F0DE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5" r:id="rId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4B36C0A-2C9A-6440-839D-3F5FD5241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4387175" cy="13717786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8FD8D727-F70D-3E41-9BAD-EBD93EE69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37" y="685800"/>
            <a:ext cx="4965698" cy="116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886B70-7418-9B48-BC5B-A1494D30F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37" y="7820614"/>
            <a:ext cx="4208463" cy="1753526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0E01728-0059-364E-82F4-D3E9FA847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718" y="9700349"/>
            <a:ext cx="2710458" cy="350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2580-C46D-1A49-927F-1BE6E534F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7AE852-0DAC-B444-ACF3-FFDB30973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4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150B-A9B9-7143-A2BD-8B640F5E9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912B6-A027-8C40-859E-E39E22BC3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5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150B-A9B9-7143-A2BD-8B640F5E9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912B6-A027-8C40-859E-E39E22BC3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 1</a:t>
            </a:r>
          </a:p>
          <a:p>
            <a:r>
              <a:rPr lang="en-US" dirty="0"/>
              <a:t>Person 2</a:t>
            </a:r>
          </a:p>
          <a:p>
            <a:r>
              <a:rPr lang="en-US" dirty="0"/>
              <a:t>Person 3</a:t>
            </a:r>
          </a:p>
        </p:txBody>
      </p:sp>
    </p:spTree>
    <p:extLst>
      <p:ext uri="{BB962C8B-B14F-4D97-AF65-F5344CB8AC3E}">
        <p14:creationId xmlns:p14="http://schemas.microsoft.com/office/powerpoint/2010/main" val="20300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3072</TotalTime>
  <Words>6</Words>
  <Application>Microsoft Office PowerPoint</Application>
  <PresentationFormat>Custom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S Berliant</dc:creator>
  <cp:lastModifiedBy>Melissa A Torres</cp:lastModifiedBy>
  <cp:revision>13</cp:revision>
  <dcterms:created xsi:type="dcterms:W3CDTF">2021-10-06T21:04:02Z</dcterms:created>
  <dcterms:modified xsi:type="dcterms:W3CDTF">2021-10-14T22:57:35Z</dcterms:modified>
</cp:coreProperties>
</file>